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92D41-E6C8-4958-BCCD-1781275EF9E8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D7F68-3048-4C80-BCFB-048E7CCE87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5EF2AE4-6B85-4FA7-B6E6-DB45A1945AB2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E48329E-8511-466C-82B2-676588BB0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"/>
            <a:ext cx="8861802" cy="6553200"/>
          </a:xfrm>
          <a:prstGeom prst="roundRect">
            <a:avLst>
              <a:gd name="adj" fmla="val 2605"/>
            </a:avLst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6876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Load up Your Bookshelf</a:t>
            </a:r>
            <a:endParaRPr lang="en-US" sz="2700" dirty="0">
              <a:solidFill>
                <a:schemeClr val="accent6">
                  <a:lumMod val="50000"/>
                </a:schemeClr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2209800"/>
          <a:ext cx="8157881" cy="434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5717"/>
                <a:gridCol w="2752164"/>
              </a:tblGrid>
              <a:tr h="30194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Follow the directions below to complete the activity.</a:t>
                      </a:r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7847">
                <a:tc rowSpan="2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dirty="0" smtClean="0">
                          <a:latin typeface="+mn-lt"/>
                          <a:ea typeface="Calibri"/>
                          <a:cs typeface="Times New Roman"/>
                        </a:rPr>
                        <a:t>Connect to CPSB-AIR (This App will not work when connected to CPSB-SECURE)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90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100" b="0" dirty="0" smtClean="0">
                          <a:latin typeface="+mn-lt"/>
                          <a:ea typeface="Calibri"/>
                          <a:cs typeface="Times New Roman"/>
                        </a:rPr>
                        <a:t>Open the iBooks App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Tap “Store”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Tap “Top Charts” at the bottom of the screen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Tap “Categories” then “Children &amp; Teens Book”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Find and download one of the top free books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In the search box,  enter “ipad” then tap “Search” on the keyboard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Download “iPad User Guide” and “iPad Starter Guide”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b="0" baseline="0" dirty="0" smtClean="0">
                          <a:latin typeface="+mn-lt"/>
                          <a:ea typeface="Calibri"/>
                          <a:cs typeface="Times New Roman"/>
                        </a:rPr>
                        <a:t>Search and download a book of your choice.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endParaRPr lang="en-US" sz="1100" b="0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endParaRPr lang="en-US" sz="1100" b="0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endParaRPr lang="en-US" sz="11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3603">
                <a:tc v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None/>
                      </a:pPr>
                      <a:endParaRPr lang="en-US" sz="11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REQUIRED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APPS: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iBooks (Free)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Connection to CPSB-AIR</a:t>
                      </a:r>
                      <a:endParaRPr lang="en-US" sz="11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869" y="231264"/>
            <a:ext cx="1048261" cy="10559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iBooks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1143000"/>
            <a:ext cx="701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Find free books and fill your library!</a:t>
            </a:r>
            <a:endParaRPr lang="en-US" sz="1400" dirty="0"/>
          </a:p>
        </p:txBody>
      </p:sp>
      <p:pic>
        <p:nvPicPr>
          <p:cNvPr id="8" name="Picture 7" descr="ibooks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350000" y="2413000"/>
            <a:ext cx="1524000" cy="2032000"/>
          </a:xfrm>
          <a:prstGeom prst="rect">
            <a:avLst/>
          </a:prstGeom>
        </p:spPr>
      </p:pic>
      <p:pic>
        <p:nvPicPr>
          <p:cNvPr id="9" name="Picture 8" descr="ibooks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0400" y="3048000"/>
            <a:ext cx="16002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adtaskcard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ipadtaskcards</Template>
  <TotalTime>0</TotalTime>
  <Words>128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ipadtaskcards</vt:lpstr>
      <vt:lpstr>Load up Your Bookshelf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up Your Bookshelf</dc:title>
  <dc:creator>User</dc:creator>
  <cp:lastModifiedBy>User</cp:lastModifiedBy>
  <cp:revision>1</cp:revision>
  <dcterms:created xsi:type="dcterms:W3CDTF">2011-05-12T15:04:53Z</dcterms:created>
  <dcterms:modified xsi:type="dcterms:W3CDTF">2011-05-12T15:05:24Z</dcterms:modified>
</cp:coreProperties>
</file>